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0-20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5-18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5-21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5-51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6-33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6-52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7-11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7-42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7-46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0-47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1-28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2-36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2-9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3-25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3-57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4-38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OSDI '23 - Sharding the State Machine_ Automated Modular Reasoning for Complex Concurrent System 4-9 screensho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880000" cy="6840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